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D46AE-A006-4E0C-95A0-F05E743B85E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00EB-6512-4928-BC5B-150846B593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29718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Lecture : 8</a:t>
            </a:r>
            <a:endParaRPr lang="en-US" sz="9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24-06-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767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29-40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29-34-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Literary Criticism and Text Editing  MS (Session 2020-2022)  by   Dr. Faiza Kiran </vt:lpstr>
      <vt:lpstr>Lecture : 8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 MS (Session 2020-2022)  by   Dr. Faiza Kiran </dc:title>
  <dc:creator>Kashif</dc:creator>
  <cp:lastModifiedBy>Kashif</cp:lastModifiedBy>
  <cp:revision>1</cp:revision>
  <dcterms:created xsi:type="dcterms:W3CDTF">2020-09-26T08:36:30Z</dcterms:created>
  <dcterms:modified xsi:type="dcterms:W3CDTF">2020-09-26T08:40:18Z</dcterms:modified>
</cp:coreProperties>
</file>